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48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196753"/>
            <a:ext cx="65527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Волшебный праздник – Новый год!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989545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МДОУ – Детский сад № 5 р.п.Земетчино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Филиал № 1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2016 г.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05065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Здравствуй, праздник новогодний,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 ёлки и зимы!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друзей своих сегодня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Позовём на ёлку 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2484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6085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fsa0c57c7c7c580fa0b7a8os1cdssd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5" y="476672"/>
            <a:ext cx="3127501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93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4509121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под ёлкой мы стоим,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стихи мы говорим!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Песни хором мы поем,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Новый Год к себе зовем!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SDC1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692696"/>
            <a:ext cx="588470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936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69541" y="944915"/>
            <a:ext cx="410445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4941169"/>
            <a:ext cx="259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пройдусь я перед вами, Вот станцую, вот спою.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Ну, какая я милашка,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Как же я себя люблю!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N4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140968"/>
            <a:ext cx="43204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936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34620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4653136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хороша прекрасная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Прическа, платье - все при ней.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под дождем из серпантина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Прелестен блеск ее кудрей.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4664"/>
            <a:ext cx="351355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936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DC1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93756" y="2670636"/>
            <a:ext cx="4032448" cy="353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836712"/>
            <a:ext cx="2592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Игры, шутки, песни, пляски!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Там и тут мелькают маски...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- медведь, а я - лиса.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какие чудеса!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DSCN4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403244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936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9714_novogodnie-kolokolch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052736"/>
            <a:ext cx="5976664" cy="495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86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GEG</cp:lastModifiedBy>
  <cp:revision>49</cp:revision>
  <dcterms:created xsi:type="dcterms:W3CDTF">2014-07-06T18:18:01Z</dcterms:created>
  <dcterms:modified xsi:type="dcterms:W3CDTF">2016-12-30T09:40:18Z</dcterms:modified>
</cp:coreProperties>
</file>